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M Sans" panose="020B0604020202020204" charset="0"/>
      <p:regular r:id="rId10"/>
      <p:bold r:id="rId11"/>
      <p:italic r:id="rId12"/>
      <p:boldItalic r:id="rId13"/>
    </p:embeddedFont>
    <p:embeddedFont>
      <p:font typeface="DM Sans Bold" panose="020B0604020202020204" charset="0"/>
      <p:bold r:id="rId14"/>
    </p:embeddedFont>
    <p:embeddedFont>
      <p:font typeface="DM Sans Regular" panose="020B0604020202020204" charset="0"/>
      <p:regular r:id="rId15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B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9D087C-3723-464B-8702-470838D47F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02E76D-86A9-4C9D-9C6F-C6EA6290F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5306-E24B-4B4C-B71E-E5DAD091A697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C77810-0F8F-4945-969C-A7C7DFD95D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BA1BF0-7942-46B5-A85A-8DF59C0EA8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F1CD3-0C24-4D2F-9F14-5B43EEBCDA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8802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66BD5-EC99-4E85-9A6C-2F0F1126B6EA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DB8B3-CD28-47B3-B7A2-969D1F04F9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93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1C612-49F7-4BC7-8380-63D47D8D0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2908300"/>
            <a:ext cx="5643880" cy="291338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63C17-32F2-4046-9196-70A96E59FD2A}"/>
              </a:ext>
            </a:extLst>
          </p:cNvPr>
          <p:cNvSpPr/>
          <p:nvPr userDrawn="1"/>
        </p:nvSpPr>
        <p:spPr>
          <a:xfrm>
            <a:off x="0" y="2863157"/>
            <a:ext cx="192405" cy="946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8D5FA332-F771-465B-A20A-8D5A44858A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3300" y="2286000"/>
            <a:ext cx="4838700" cy="2316163"/>
          </a:xfrm>
        </p:spPr>
        <p:txBody>
          <a:bodyPr/>
          <a:lstStyle/>
          <a:p>
            <a:endParaRPr lang="fr-BE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FDAEC48-4369-4AC7-9B9A-F008985980A6}"/>
              </a:ext>
            </a:extLst>
          </p:cNvPr>
          <p:cNvCxnSpPr/>
          <p:nvPr userDrawn="1"/>
        </p:nvCxnSpPr>
        <p:spPr>
          <a:xfrm>
            <a:off x="53340" y="2286000"/>
            <a:ext cx="12138660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D10B255-60BD-430B-A51F-A32AA01415A1}"/>
              </a:ext>
            </a:extLst>
          </p:cNvPr>
          <p:cNvCxnSpPr>
            <a:cxnSpLocks/>
          </p:cNvCxnSpPr>
          <p:nvPr userDrawn="1"/>
        </p:nvCxnSpPr>
        <p:spPr>
          <a:xfrm>
            <a:off x="0" y="4602163"/>
            <a:ext cx="12192000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que 35">
            <a:extLst>
              <a:ext uri="{FF2B5EF4-FFF2-40B4-BE49-F238E27FC236}">
                <a16:creationId xmlns:a16="http://schemas.microsoft.com/office/drawing/2014/main" id="{28D0680C-3F08-44A7-BD9C-382448031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8507" y="6199101"/>
            <a:ext cx="838200" cy="657225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6F173615-EBE6-4626-BBBA-CCAB53289118}"/>
              </a:ext>
            </a:extLst>
          </p:cNvPr>
          <p:cNvSpPr txBox="1"/>
          <p:nvPr userDrawn="1"/>
        </p:nvSpPr>
        <p:spPr>
          <a:xfrm>
            <a:off x="7353300" y="698135"/>
            <a:ext cx="4838700" cy="889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fr-BE" sz="1550" b="1" dirty="0">
                <a:solidFill>
                  <a:schemeClr val="accent2"/>
                </a:solidFill>
                <a:latin typeface="DM Sans" pitchFamily="2" charset="0"/>
              </a:rPr>
              <a:t>CIRED 2023 International</a:t>
            </a:r>
          </a:p>
          <a:p>
            <a:pPr>
              <a:lnSpc>
                <a:spcPts val="2100"/>
              </a:lnSpc>
            </a:pPr>
            <a:r>
              <a:rPr lang="en-US" sz="1550" b="1" dirty="0">
                <a:solidFill>
                  <a:srgbClr val="FFFFFF"/>
                </a:solidFill>
                <a:latin typeface="DM Sans" pitchFamily="2" charset="0"/>
              </a:rPr>
              <a:t>Conference &amp; Exhibition </a:t>
            </a:r>
          </a:p>
          <a:p>
            <a:pPr>
              <a:lnSpc>
                <a:spcPts val="2100"/>
              </a:lnSpc>
            </a:pPr>
            <a:r>
              <a:rPr lang="en-US" sz="1550" b="1" dirty="0">
                <a:solidFill>
                  <a:srgbClr val="FFFFFF"/>
                </a:solidFill>
                <a:latin typeface="DM Sans" pitchFamily="2" charset="0"/>
              </a:rPr>
              <a:t>on Electricity Distribution</a:t>
            </a:r>
            <a:endParaRPr lang="fr-BE" sz="1550" dirty="0"/>
          </a:p>
        </p:txBody>
      </p:sp>
      <p:sp>
        <p:nvSpPr>
          <p:cNvPr id="42" name="Espace réservé du numéro de diapositive 41">
            <a:extLst>
              <a:ext uri="{FF2B5EF4-FFF2-40B4-BE49-F238E27FC236}">
                <a16:creationId xmlns:a16="http://schemas.microsoft.com/office/drawing/2014/main" id="{C407BF04-14A6-4B7C-B462-A4DFD8F3B5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9258AD7-BC25-4B00-923D-23AD65246F23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7AFB66D3-AB2B-4ABD-B360-58DC14CCD0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22" y="544526"/>
            <a:ext cx="1331961" cy="11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75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6626A-07A9-49A8-A7B9-9DAEA9EE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388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4BCF5E-00A8-4FB8-B3E3-B379446DE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8945"/>
            <a:ext cx="10515600" cy="4012467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2D069E45-56FA-4358-99E4-17ACDDC70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46519" y="533199"/>
            <a:ext cx="445481" cy="1710648"/>
          </a:xfrm>
          <a:prstGeom prst="rect">
            <a:avLst/>
          </a:prstGeom>
        </p:spPr>
      </p:pic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4A93C6E-B1B4-41A2-B022-9491D82A9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65320" y="6418496"/>
            <a:ext cx="440924" cy="365125"/>
          </a:xfrm>
        </p:spPr>
        <p:txBody>
          <a:bodyPr/>
          <a:lstStyle/>
          <a:p>
            <a:fld id="{69258AD7-BC25-4B00-923D-23AD65246F23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FFF33BD-D207-469A-9893-ECF4D6F5FF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5942" y="6443252"/>
            <a:ext cx="4984671" cy="22671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en-US" sz="1800" dirty="0">
                <a:solidFill>
                  <a:srgbClr val="3D507F"/>
                </a:solidFill>
                <a:latin typeface="DM Sans" pitchFamily="2" charset="0"/>
              </a:rPr>
              <a:t>Author's name and first name - session - paper number</a:t>
            </a:r>
          </a:p>
        </p:txBody>
      </p:sp>
    </p:spTree>
    <p:extLst>
      <p:ext uri="{BB962C8B-B14F-4D97-AF65-F5344CB8AC3E}">
        <p14:creationId xmlns:p14="http://schemas.microsoft.com/office/powerpoint/2010/main" val="268604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BDAECA3-5D67-41DC-96AC-99B99BFAC957}"/>
              </a:ext>
            </a:extLst>
          </p:cNvPr>
          <p:cNvSpPr/>
          <p:nvPr userDrawn="1"/>
        </p:nvSpPr>
        <p:spPr>
          <a:xfrm>
            <a:off x="-1" y="1303020"/>
            <a:ext cx="12191999" cy="5553306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4A597C5-2B2F-42BE-806E-0F0F229C8E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257925"/>
            <a:ext cx="685800" cy="600075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B33796-57BA-479C-861F-535680ED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9C0B83-CD83-432B-9EB9-94A834BD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0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80590D-B2BD-406B-83CC-4117F4DD2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076" y="6418496"/>
            <a:ext cx="44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+mj-lt"/>
              </a:defRPr>
            </a:lvl1pPr>
          </a:lstStyle>
          <a:p>
            <a:fld id="{69258AD7-BC25-4B00-923D-23AD65246F23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714DCB2D-45F3-48DA-8039-F23DDD4668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7925" y="6162675"/>
            <a:ext cx="1285875" cy="695325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179422F-12B9-40D6-9F96-E944AB3526CA}"/>
              </a:ext>
            </a:extLst>
          </p:cNvPr>
          <p:cNvSpPr txBox="1"/>
          <p:nvPr userDrawn="1"/>
        </p:nvSpPr>
        <p:spPr>
          <a:xfrm>
            <a:off x="7785757" y="6451315"/>
            <a:ext cx="2310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spc="70" baseline="0" dirty="0">
                <a:solidFill>
                  <a:schemeClr val="accent3"/>
                </a:solidFill>
                <a:latin typeface="DM Sans" pitchFamily="2" charset="0"/>
              </a:rPr>
              <a:t>ROME, ITALY </a:t>
            </a:r>
            <a:r>
              <a:rPr lang="fr-BE" sz="1000" b="1" spc="70" baseline="0" dirty="0">
                <a:solidFill>
                  <a:schemeClr val="accent3"/>
                </a:solidFill>
                <a:latin typeface="DM Sans" pitchFamily="2" charset="0"/>
              </a:rPr>
              <a:t>12-15 JUNE 2023</a:t>
            </a:r>
          </a:p>
        </p:txBody>
      </p:sp>
    </p:spTree>
    <p:extLst>
      <p:ext uri="{BB962C8B-B14F-4D97-AF65-F5344CB8AC3E}">
        <p14:creationId xmlns:p14="http://schemas.microsoft.com/office/powerpoint/2010/main" val="81985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3600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6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DM Sans" pitchFamily="2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B31017C-685E-4E28-9593-C16B19531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/>
              <a:t>Title</a:t>
            </a:r>
            <a:r>
              <a:rPr lang="fr-BE" dirty="0"/>
              <a:t> of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presentation</a:t>
            </a:r>
            <a:endParaRPr lang="fr-BE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5AB228D3-2CD6-4C21-8AF6-B6921F5B99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0" b="48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91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59ABE2-D88A-41D4-A464-C2CF8856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Title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8FB68-40B6-4EBD-A63C-2547FB01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</a:pPr>
            <a:r>
              <a:rPr lang="fr-FR" sz="2400" dirty="0"/>
              <a:t>First sentence</a:t>
            </a:r>
          </a:p>
          <a:p>
            <a:pPr marL="342900" indent="-342900">
              <a:lnSpc>
                <a:spcPct val="120000"/>
              </a:lnSpc>
            </a:pPr>
            <a:r>
              <a:rPr lang="fr-FR" sz="2400" dirty="0"/>
              <a:t>Second sentence</a:t>
            </a:r>
          </a:p>
          <a:p>
            <a:pPr marL="342900" indent="-342900">
              <a:lnSpc>
                <a:spcPct val="120000"/>
              </a:lnSpc>
            </a:pPr>
            <a:r>
              <a:rPr lang="fr-FR" sz="2400" dirty="0" err="1"/>
              <a:t>Third</a:t>
            </a:r>
            <a:r>
              <a:rPr lang="fr-FR" sz="2400" dirty="0"/>
              <a:t> sentence</a:t>
            </a:r>
          </a:p>
          <a:p>
            <a:pPr marL="342900" indent="-342900">
              <a:lnSpc>
                <a:spcPct val="120000"/>
              </a:lnSpc>
            </a:pPr>
            <a:r>
              <a:rPr lang="fr-FR" sz="2400" dirty="0" err="1"/>
              <a:t>Others</a:t>
            </a:r>
            <a:endParaRPr lang="fr-BE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9355F-46BA-4479-8BD6-7B6DA10930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8AD7-BC25-4B00-923D-23AD65246F23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2CEC1D-D93A-4C94-8935-C73C443A8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Author's name and first name - session - paper number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51956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2">
      <a:dk1>
        <a:srgbClr val="3D405B"/>
      </a:dk1>
      <a:lt1>
        <a:srgbClr val="F8F6F4"/>
      </a:lt1>
      <a:dk2>
        <a:srgbClr val="E07A5F"/>
      </a:dk2>
      <a:lt2>
        <a:srgbClr val="F8F6F4"/>
      </a:lt2>
      <a:accent1>
        <a:srgbClr val="E3B319"/>
      </a:accent1>
      <a:accent2>
        <a:srgbClr val="81B29A"/>
      </a:accent2>
      <a:accent3>
        <a:srgbClr val="E07A5F"/>
      </a:accent3>
      <a:accent4>
        <a:srgbClr val="273452"/>
      </a:accent4>
      <a:accent5>
        <a:srgbClr val="F8F6F4"/>
      </a:accent5>
      <a:accent6>
        <a:srgbClr val="C7560A"/>
      </a:accent6>
      <a:hlink>
        <a:srgbClr val="E3B319"/>
      </a:hlink>
      <a:folHlink>
        <a:srgbClr val="F2D98A"/>
      </a:folHlink>
    </a:clrScheme>
    <a:fontScheme name="DM Sans">
      <a:majorFont>
        <a:latin typeface="DM Sans Bold"/>
        <a:ea typeface=""/>
        <a:cs typeface=""/>
      </a:majorFont>
      <a:minorFont>
        <a:latin typeface="D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23</Words>
  <Application>Microsoft Office PowerPoint</Application>
  <PresentationFormat>Grand écran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DM Sans Regular</vt:lpstr>
      <vt:lpstr>Calibri</vt:lpstr>
      <vt:lpstr>Arial</vt:lpstr>
      <vt:lpstr>DM Sans Bold</vt:lpstr>
      <vt:lpstr>DM Sans</vt:lpstr>
      <vt:lpstr>Thème Office</vt:lpstr>
      <vt:lpstr>Title of your presentation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consetetur sadipscing elitr monumy eirmod</dc:title>
  <dc:creator>Leslie Stommen</dc:creator>
  <cp:lastModifiedBy>Céline Dizier</cp:lastModifiedBy>
  <cp:revision>7</cp:revision>
  <dcterms:created xsi:type="dcterms:W3CDTF">2021-09-03T08:54:12Z</dcterms:created>
  <dcterms:modified xsi:type="dcterms:W3CDTF">2021-09-07T08:47:22Z</dcterms:modified>
</cp:coreProperties>
</file>