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
  </p:handoutMasterIdLst>
  <p:sldIdLst>
    <p:sldId id="256" r:id="rId2"/>
    <p:sldId id="257" r:id="rId3"/>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7A5F"/>
    <a:srgbClr val="090909"/>
    <a:srgbClr val="3D40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7" d="100"/>
          <a:sy n="17" d="100"/>
        </p:scale>
        <p:origin x="3240" y="126"/>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BD27552-1039-BFC3-E2DB-9F77686DFF0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a:extLst>
              <a:ext uri="{FF2B5EF4-FFF2-40B4-BE49-F238E27FC236}">
                <a16:creationId xmlns:a16="http://schemas.microsoft.com/office/drawing/2014/main" id="{18C09560-B394-DF74-217C-A9E60143640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B3A0E8-4C77-4907-882E-5DE2B72EC1FD}" type="datetimeFigureOut">
              <a:rPr lang="fr-BE" smtClean="0"/>
              <a:t>14-04-23</a:t>
            </a:fld>
            <a:endParaRPr lang="fr-BE"/>
          </a:p>
        </p:txBody>
      </p:sp>
      <p:sp>
        <p:nvSpPr>
          <p:cNvPr id="4" name="Espace réservé du pied de page 3">
            <a:extLst>
              <a:ext uri="{FF2B5EF4-FFF2-40B4-BE49-F238E27FC236}">
                <a16:creationId xmlns:a16="http://schemas.microsoft.com/office/drawing/2014/main" id="{A42FEC1D-BF79-D55B-DD8A-C453472557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a:extLst>
              <a:ext uri="{FF2B5EF4-FFF2-40B4-BE49-F238E27FC236}">
                <a16:creationId xmlns:a16="http://schemas.microsoft.com/office/drawing/2014/main" id="{89C34B65-ADCD-B806-3587-5F0EFA23CF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E77B59-4A85-4DE3-8984-4F145925BE07}" type="slidenum">
              <a:rPr lang="fr-BE" smtClean="0"/>
              <a:t>‹N°›</a:t>
            </a:fld>
            <a:endParaRPr lang="fr-BE"/>
          </a:p>
        </p:txBody>
      </p:sp>
    </p:spTree>
    <p:extLst>
      <p:ext uri="{BB962C8B-B14F-4D97-AF65-F5344CB8AC3E}">
        <p14:creationId xmlns:p14="http://schemas.microsoft.com/office/powerpoint/2010/main" val="39421590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fr-FR"/>
              <a:t>Modifiez le style du titre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DD5B760-4872-4054-BEF0-AE47C11BB60A}" type="datetimeFigureOut">
              <a:rPr lang="fr-BE" smtClean="0"/>
              <a:t>14-04-23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D0F3C53-9409-4586-A470-06B29B9F29BA}" type="slidenum">
              <a:rPr lang="fr-BE" smtClean="0"/>
              <a:t>‹N°›</a:t>
            </a:fld>
            <a:endParaRPr lang="fr-BE"/>
          </a:p>
        </p:txBody>
      </p:sp>
    </p:spTree>
    <p:extLst>
      <p:ext uri="{BB962C8B-B14F-4D97-AF65-F5344CB8AC3E}">
        <p14:creationId xmlns:p14="http://schemas.microsoft.com/office/powerpoint/2010/main" val="2184223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D5B760-4872-4054-BEF0-AE47C11BB60A}" type="datetimeFigureOut">
              <a:rPr lang="fr-BE" smtClean="0"/>
              <a:t>14-04-23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D0F3C53-9409-4586-A470-06B29B9F29BA}" type="slidenum">
              <a:rPr lang="fr-BE" smtClean="0"/>
              <a:t>‹N°›</a:t>
            </a:fld>
            <a:endParaRPr lang="fr-BE"/>
          </a:p>
        </p:txBody>
      </p:sp>
    </p:spTree>
    <p:extLst>
      <p:ext uri="{BB962C8B-B14F-4D97-AF65-F5344CB8AC3E}">
        <p14:creationId xmlns:p14="http://schemas.microsoft.com/office/powerpoint/2010/main" val="2656783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D5B760-4872-4054-BEF0-AE47C11BB60A}" type="datetimeFigureOut">
              <a:rPr lang="fr-BE" smtClean="0"/>
              <a:t>14-04-23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D0F3C53-9409-4586-A470-06B29B9F29BA}" type="slidenum">
              <a:rPr lang="fr-BE" smtClean="0"/>
              <a:t>‹N°›</a:t>
            </a:fld>
            <a:endParaRPr lang="fr-BE"/>
          </a:p>
        </p:txBody>
      </p:sp>
    </p:spTree>
    <p:extLst>
      <p:ext uri="{BB962C8B-B14F-4D97-AF65-F5344CB8AC3E}">
        <p14:creationId xmlns:p14="http://schemas.microsoft.com/office/powerpoint/2010/main" val="1214185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D5B760-4872-4054-BEF0-AE47C11BB60A}" type="datetimeFigureOut">
              <a:rPr lang="fr-BE" smtClean="0"/>
              <a:t>14-04-23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D0F3C53-9409-4586-A470-06B29B9F29BA}" type="slidenum">
              <a:rPr lang="fr-BE" smtClean="0"/>
              <a:t>‹N°›</a:t>
            </a:fld>
            <a:endParaRPr lang="fr-BE"/>
          </a:p>
        </p:txBody>
      </p:sp>
    </p:spTree>
    <p:extLst>
      <p:ext uri="{BB962C8B-B14F-4D97-AF65-F5344CB8AC3E}">
        <p14:creationId xmlns:p14="http://schemas.microsoft.com/office/powerpoint/2010/main" val="2448466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fr-FR"/>
              <a:t>Modifiez le style du titre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DD5B760-4872-4054-BEF0-AE47C11BB60A}" type="datetimeFigureOut">
              <a:rPr lang="fr-BE" smtClean="0"/>
              <a:t>14-04-23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D0F3C53-9409-4586-A470-06B29B9F29BA}" type="slidenum">
              <a:rPr lang="fr-BE" smtClean="0"/>
              <a:t>‹N°›</a:t>
            </a:fld>
            <a:endParaRPr lang="fr-BE"/>
          </a:p>
        </p:txBody>
      </p:sp>
    </p:spTree>
    <p:extLst>
      <p:ext uri="{BB962C8B-B14F-4D97-AF65-F5344CB8AC3E}">
        <p14:creationId xmlns:p14="http://schemas.microsoft.com/office/powerpoint/2010/main" val="723595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DD5B760-4872-4054-BEF0-AE47C11BB60A}" type="datetimeFigureOut">
              <a:rPr lang="fr-BE" smtClean="0"/>
              <a:t>14-04-23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D0F3C53-9409-4586-A470-06B29B9F29BA}" type="slidenum">
              <a:rPr lang="fr-BE" smtClean="0"/>
              <a:t>‹N°›</a:t>
            </a:fld>
            <a:endParaRPr lang="fr-BE"/>
          </a:p>
        </p:txBody>
      </p:sp>
    </p:spTree>
    <p:extLst>
      <p:ext uri="{BB962C8B-B14F-4D97-AF65-F5344CB8AC3E}">
        <p14:creationId xmlns:p14="http://schemas.microsoft.com/office/powerpoint/2010/main" val="3196495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fr-FR"/>
              <a:t>Modifiez le style du titre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Cliquez pour modifier les styles du texte du masque</a:t>
            </a:r>
          </a:p>
        </p:txBody>
      </p:sp>
      <p:sp>
        <p:nvSpPr>
          <p:cNvPr id="4" name="Content Placeholder 3"/>
          <p:cNvSpPr>
            <a:spLocks noGrp="1"/>
          </p:cNvSpPr>
          <p:nvPr>
            <p:ph sz="half" idx="2"/>
          </p:nvPr>
        </p:nvSpPr>
        <p:spPr>
          <a:xfrm>
            <a:off x="2085368" y="15635264"/>
            <a:ext cx="12807832" cy="2299711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Cliquez pour modifier les styles du texte du masque</a:t>
            </a:r>
          </a:p>
        </p:txBody>
      </p:sp>
      <p:sp>
        <p:nvSpPr>
          <p:cNvPr id="6" name="Content Placeholder 5"/>
          <p:cNvSpPr>
            <a:spLocks noGrp="1"/>
          </p:cNvSpPr>
          <p:nvPr>
            <p:ph sz="quarter" idx="4"/>
          </p:nvPr>
        </p:nvSpPr>
        <p:spPr>
          <a:xfrm>
            <a:off x="15326828" y="15635264"/>
            <a:ext cx="12870909" cy="2299711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DD5B760-4872-4054-BEF0-AE47C11BB60A}" type="datetimeFigureOut">
              <a:rPr lang="fr-BE" smtClean="0"/>
              <a:t>14-04-23</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9D0F3C53-9409-4586-A470-06B29B9F29BA}" type="slidenum">
              <a:rPr lang="fr-BE" smtClean="0"/>
              <a:t>‹N°›</a:t>
            </a:fld>
            <a:endParaRPr lang="fr-BE"/>
          </a:p>
        </p:txBody>
      </p:sp>
    </p:spTree>
    <p:extLst>
      <p:ext uri="{BB962C8B-B14F-4D97-AF65-F5344CB8AC3E}">
        <p14:creationId xmlns:p14="http://schemas.microsoft.com/office/powerpoint/2010/main" val="255224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DD5B760-4872-4054-BEF0-AE47C11BB60A}" type="datetimeFigureOut">
              <a:rPr lang="fr-BE" smtClean="0"/>
              <a:t>14-04-23</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9D0F3C53-9409-4586-A470-06B29B9F29BA}" type="slidenum">
              <a:rPr lang="fr-BE" smtClean="0"/>
              <a:t>‹N°›</a:t>
            </a:fld>
            <a:endParaRPr lang="fr-BE"/>
          </a:p>
        </p:txBody>
      </p:sp>
    </p:spTree>
    <p:extLst>
      <p:ext uri="{BB962C8B-B14F-4D97-AF65-F5344CB8AC3E}">
        <p14:creationId xmlns:p14="http://schemas.microsoft.com/office/powerpoint/2010/main" val="590415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5B760-4872-4054-BEF0-AE47C11BB60A}" type="datetimeFigureOut">
              <a:rPr lang="fr-BE" smtClean="0"/>
              <a:t>14-04-23</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9D0F3C53-9409-4586-A470-06B29B9F29BA}" type="slidenum">
              <a:rPr lang="fr-BE" smtClean="0"/>
              <a:t>‹N°›</a:t>
            </a:fld>
            <a:endParaRPr lang="fr-BE"/>
          </a:p>
        </p:txBody>
      </p:sp>
    </p:spTree>
    <p:extLst>
      <p:ext uri="{BB962C8B-B14F-4D97-AF65-F5344CB8AC3E}">
        <p14:creationId xmlns:p14="http://schemas.microsoft.com/office/powerpoint/2010/main" val="557694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DD5B760-4872-4054-BEF0-AE47C11BB60A}" type="datetimeFigureOut">
              <a:rPr lang="fr-BE" smtClean="0"/>
              <a:t>14-04-23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D0F3C53-9409-4586-A470-06B29B9F29BA}" type="slidenum">
              <a:rPr lang="fr-BE" smtClean="0"/>
              <a:t>‹N°›</a:t>
            </a:fld>
            <a:endParaRPr lang="fr-BE"/>
          </a:p>
        </p:txBody>
      </p:sp>
    </p:spTree>
    <p:extLst>
      <p:ext uri="{BB962C8B-B14F-4D97-AF65-F5344CB8AC3E}">
        <p14:creationId xmlns:p14="http://schemas.microsoft.com/office/powerpoint/2010/main" val="107182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fr-FR"/>
              <a:t>Cliquez sur l'icône pour ajouter une image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DD5B760-4872-4054-BEF0-AE47C11BB60A}" type="datetimeFigureOut">
              <a:rPr lang="fr-BE" smtClean="0"/>
              <a:t>14-04-23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D0F3C53-9409-4586-A470-06B29B9F29BA}" type="slidenum">
              <a:rPr lang="fr-BE" smtClean="0"/>
              <a:t>‹N°›</a:t>
            </a:fld>
            <a:endParaRPr lang="fr-BE"/>
          </a:p>
        </p:txBody>
      </p:sp>
    </p:spTree>
    <p:extLst>
      <p:ext uri="{BB962C8B-B14F-4D97-AF65-F5344CB8AC3E}">
        <p14:creationId xmlns:p14="http://schemas.microsoft.com/office/powerpoint/2010/main" val="415434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EDD5B760-4872-4054-BEF0-AE47C11BB60A}" type="datetimeFigureOut">
              <a:rPr lang="fr-BE" smtClean="0"/>
              <a:t>14-04-23</a:t>
            </a:fld>
            <a:endParaRPr lang="fr-BE"/>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9D0F3C53-9409-4586-A470-06B29B9F29BA}" type="slidenum">
              <a:rPr lang="fr-BE" smtClean="0"/>
              <a:t>‹N°›</a:t>
            </a:fld>
            <a:endParaRPr lang="fr-BE"/>
          </a:p>
        </p:txBody>
      </p:sp>
    </p:spTree>
    <p:extLst>
      <p:ext uri="{BB962C8B-B14F-4D97-AF65-F5344CB8AC3E}">
        <p14:creationId xmlns:p14="http://schemas.microsoft.com/office/powerpoint/2010/main" val="40049495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5" Type="http://schemas.microsoft.com/office/2007/relationships/hdphoto" Target="../media/hdphoto1.wdp"/><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EA8A2E30-491A-9206-5102-9135521CBD5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30275213" cy="3848298"/>
          </a:xfrm>
          <a:prstGeom prst="rect">
            <a:avLst/>
          </a:prstGeom>
        </p:spPr>
      </p:pic>
      <p:sp>
        <p:nvSpPr>
          <p:cNvPr id="6" name="Rectangle 5">
            <a:extLst>
              <a:ext uri="{FF2B5EF4-FFF2-40B4-BE49-F238E27FC236}">
                <a16:creationId xmlns:a16="http://schemas.microsoft.com/office/drawing/2014/main" id="{AC5902CF-45BF-B93A-2D4A-9DDBC630BC8C}"/>
              </a:ext>
            </a:extLst>
          </p:cNvPr>
          <p:cNvSpPr>
            <a:spLocks noGrp="1" noRot="1" noMove="1" noResize="1" noEditPoints="1" noAdjustHandles="1" noChangeArrowheads="1" noChangeShapeType="1"/>
          </p:cNvSpPr>
          <p:nvPr/>
        </p:nvSpPr>
        <p:spPr>
          <a:xfrm>
            <a:off x="0" y="41835575"/>
            <a:ext cx="30275213" cy="9681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7" name="ZoneTexte 6">
            <a:extLst>
              <a:ext uri="{FF2B5EF4-FFF2-40B4-BE49-F238E27FC236}">
                <a16:creationId xmlns:a16="http://schemas.microsoft.com/office/drawing/2014/main" id="{D0ED0A4B-32A8-637E-5F3D-809FBB32E897}"/>
              </a:ext>
            </a:extLst>
          </p:cNvPr>
          <p:cNvSpPr txBox="1">
            <a:spLocks noGrp="1" noRot="1" noMove="1" noResize="1" noEditPoints="1" noAdjustHandles="1" noChangeArrowheads="1" noChangeShapeType="1"/>
          </p:cNvSpPr>
          <p:nvPr/>
        </p:nvSpPr>
        <p:spPr>
          <a:xfrm>
            <a:off x="310313" y="41968034"/>
            <a:ext cx="25733931" cy="703269"/>
          </a:xfrm>
          <a:prstGeom prst="rect">
            <a:avLst/>
          </a:prstGeom>
          <a:noFill/>
        </p:spPr>
        <p:txBody>
          <a:bodyPr wrap="square" rtlCol="0">
            <a:spAutoFit/>
          </a:bodyPr>
          <a:lstStyle/>
          <a:p>
            <a:r>
              <a:rPr lang="fr-BE" sz="3970" dirty="0">
                <a:solidFill>
                  <a:srgbClr val="3D405B"/>
                </a:solidFill>
              </a:rPr>
              <a:t>CIRED 2023 Poster Session – Paper XXXX – Session YY</a:t>
            </a:r>
          </a:p>
        </p:txBody>
      </p:sp>
      <p:sp>
        <p:nvSpPr>
          <p:cNvPr id="23" name="Title 1">
            <a:extLst>
              <a:ext uri="{FF2B5EF4-FFF2-40B4-BE49-F238E27FC236}">
                <a16:creationId xmlns:a16="http://schemas.microsoft.com/office/drawing/2014/main" id="{53275445-1344-1CED-2CA3-7DD79BB40C16}"/>
              </a:ext>
            </a:extLst>
          </p:cNvPr>
          <p:cNvSpPr txBox="1">
            <a:spLocks noGrp="1" noRot="1" noMove="1" noResize="1" noEditPoints="1" noAdjustHandles="1" noChangeArrowheads="1" noChangeShapeType="1"/>
          </p:cNvSpPr>
          <p:nvPr/>
        </p:nvSpPr>
        <p:spPr>
          <a:xfrm>
            <a:off x="594361" y="5119349"/>
            <a:ext cx="29086492" cy="1685077"/>
          </a:xfrm>
          <a:prstGeom prst="rect">
            <a:avLst/>
          </a:prstGeom>
        </p:spPr>
        <p:txBody>
          <a:bodyPr>
            <a:spAutoFit/>
          </a:bodyPr>
          <a:lst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a:lstStyle>
          <a:p>
            <a:pPr algn="ctr"/>
            <a:r>
              <a:rPr lang="en-US" sz="11500" b="1" dirty="0">
                <a:solidFill>
                  <a:srgbClr val="3D405B"/>
                </a:solidFill>
              </a:rPr>
              <a:t>XXXX – How to make a nice poster for CIRED 2023</a:t>
            </a:r>
          </a:p>
        </p:txBody>
      </p:sp>
      <p:sp>
        <p:nvSpPr>
          <p:cNvPr id="24" name="Content Placeholder 2">
            <a:extLst>
              <a:ext uri="{FF2B5EF4-FFF2-40B4-BE49-F238E27FC236}">
                <a16:creationId xmlns:a16="http://schemas.microsoft.com/office/drawing/2014/main" id="{2C8346A5-8205-B566-EF98-B82EF392571C}"/>
              </a:ext>
            </a:extLst>
          </p:cNvPr>
          <p:cNvSpPr txBox="1">
            <a:spLocks/>
          </p:cNvSpPr>
          <p:nvPr/>
        </p:nvSpPr>
        <p:spPr>
          <a:xfrm>
            <a:off x="0" y="9438800"/>
            <a:ext cx="15137999" cy="3970318"/>
          </a:xfrm>
          <a:prstGeom prst="rect">
            <a:avLst/>
          </a:prstGeom>
        </p:spPr>
        <p:txBody>
          <a:bodyPr lIns="720000" rIns="360000">
            <a:spAutoFit/>
          </a:bodyPr>
          <a:lst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pPr marL="0" indent="0" defTabSz="914400">
              <a:lnSpc>
                <a:spcPct val="100000"/>
              </a:lnSpc>
              <a:spcBef>
                <a:spcPts val="0"/>
              </a:spcBef>
              <a:buFontTx/>
              <a:buNone/>
              <a:defRPr/>
            </a:pPr>
            <a:r>
              <a:rPr lang="en-US" sz="6000" b="1" dirty="0">
                <a:solidFill>
                  <a:srgbClr val="3D405B"/>
                </a:solidFill>
              </a:rPr>
              <a:t>Introduction</a:t>
            </a:r>
          </a:p>
          <a:p>
            <a:pPr marL="0" indent="0">
              <a:lnSpc>
                <a:spcPct val="100000"/>
              </a:lnSpc>
              <a:spcBef>
                <a:spcPts val="0"/>
              </a:spcBef>
              <a:spcAft>
                <a:spcPts val="3000"/>
              </a:spcAft>
              <a:buFont typeface="Arial" panose="020B0604020202020204" pitchFamily="34" charset="0"/>
              <a:buNone/>
            </a:pPr>
            <a:r>
              <a:rPr lang="en-US" altLang="en-US" sz="4800" dirty="0">
                <a:solidFill>
                  <a:srgbClr val="090909"/>
                </a:solidFill>
              </a:rPr>
              <a:t>A poster should not contain too many text elements: do not overload your poster with text. Avoid for instance to simply present large copies - i.e. A1 or A2 format - of your original paper</a:t>
            </a:r>
          </a:p>
        </p:txBody>
      </p:sp>
      <p:sp>
        <p:nvSpPr>
          <p:cNvPr id="25" name="Content Placeholder 3">
            <a:extLst>
              <a:ext uri="{FF2B5EF4-FFF2-40B4-BE49-F238E27FC236}">
                <a16:creationId xmlns:a16="http://schemas.microsoft.com/office/drawing/2014/main" id="{6741E86E-7081-1770-9E68-917A44A11CB2}"/>
              </a:ext>
            </a:extLst>
          </p:cNvPr>
          <p:cNvSpPr txBox="1">
            <a:spLocks/>
          </p:cNvSpPr>
          <p:nvPr/>
        </p:nvSpPr>
        <p:spPr>
          <a:xfrm>
            <a:off x="15137214" y="9438800"/>
            <a:ext cx="15137999" cy="6794168"/>
          </a:xfrm>
          <a:prstGeom prst="rect">
            <a:avLst/>
          </a:prstGeom>
        </p:spPr>
        <p:txBody>
          <a:bodyPr vert="horz" lIns="360000" tIns="45720" rIns="720000" bIns="45720" rtlCol="0" anchor="ctr">
            <a:spAutoFit/>
          </a:bodyPr>
          <a:lstStyle>
            <a:defPPr>
              <a:defRPr lang="en-US"/>
            </a:defPPr>
            <a:lvl1pPr marL="0" algn="r" defTabSz="457200" rtl="0" eaLnBrk="1" latinLnBrk="0" hangingPunct="1">
              <a:defRPr sz="3973"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defTabSz="914400">
              <a:defRPr/>
            </a:pPr>
            <a:r>
              <a:rPr lang="en-US" sz="6000" b="1" dirty="0">
                <a:solidFill>
                  <a:srgbClr val="3D405B"/>
                </a:solidFill>
              </a:rPr>
              <a:t>Printing</a:t>
            </a:r>
          </a:p>
          <a:p>
            <a:pPr algn="ctr">
              <a:spcAft>
                <a:spcPts val="3300"/>
              </a:spcAft>
            </a:pPr>
            <a:r>
              <a:rPr lang="en-US" altLang="en-US" sz="5400" b="1" dirty="0">
                <a:solidFill>
                  <a:srgbClr val="E07A5F"/>
                </a:solidFill>
              </a:rPr>
              <a:t>Do not forget to print the first page </a:t>
            </a:r>
            <a:br>
              <a:rPr lang="en-US" altLang="en-US" sz="5400" b="1" dirty="0">
                <a:solidFill>
                  <a:srgbClr val="E07A5F"/>
                </a:solidFill>
              </a:rPr>
            </a:br>
            <a:r>
              <a:rPr lang="en-US" altLang="en-US" sz="5400" b="1" dirty="0">
                <a:solidFill>
                  <a:srgbClr val="E07A5F"/>
                </a:solidFill>
              </a:rPr>
              <a:t>and bring it to the conference !!</a:t>
            </a:r>
          </a:p>
          <a:p>
            <a:pPr>
              <a:spcAft>
                <a:spcPts val="3300"/>
              </a:spcAft>
            </a:pPr>
            <a:r>
              <a:rPr lang="en-US" altLang="en-US" sz="4800" dirty="0">
                <a:solidFill>
                  <a:srgbClr val="090909"/>
                </a:solidFill>
              </a:rPr>
              <a:t>A display board of about 1000 mm X 1500 mm ONLY (</a:t>
            </a:r>
            <a:r>
              <a:rPr lang="en-US" altLang="en-US" sz="4800" b="1" dirty="0">
                <a:solidFill>
                  <a:srgbClr val="090909"/>
                </a:solidFill>
              </a:rPr>
              <a:t>portrait format</a:t>
            </a:r>
            <a:r>
              <a:rPr lang="en-US" altLang="en-US" sz="4800" dirty="0">
                <a:solidFill>
                  <a:srgbClr val="090909"/>
                </a:solidFill>
              </a:rPr>
              <a:t>) will be provided for each author. It is strongly recommended to use </a:t>
            </a:r>
            <a:r>
              <a:rPr lang="en-US" altLang="en-US" sz="4800" b="1" dirty="0">
                <a:solidFill>
                  <a:srgbClr val="090909"/>
                </a:solidFill>
              </a:rPr>
              <a:t>standard A0 format </a:t>
            </a:r>
            <a:r>
              <a:rPr lang="en-US" altLang="en-US" sz="4800" dirty="0">
                <a:solidFill>
                  <a:srgbClr val="090909"/>
                </a:solidFill>
              </a:rPr>
              <a:t>(841 mm X 1189 mm) as printing format. Using several A4 sheets on poster board will not be allowed. </a:t>
            </a:r>
          </a:p>
        </p:txBody>
      </p:sp>
      <p:graphicFrame>
        <p:nvGraphicFramePr>
          <p:cNvPr id="26" name="Content Placeholder 3">
            <a:extLst>
              <a:ext uri="{FF2B5EF4-FFF2-40B4-BE49-F238E27FC236}">
                <a16:creationId xmlns:a16="http://schemas.microsoft.com/office/drawing/2014/main" id="{C26364BB-691E-0A32-1B31-8CC495798BEF}"/>
              </a:ext>
            </a:extLst>
          </p:cNvPr>
          <p:cNvGraphicFramePr>
            <a:graphicFrameLocks noGrp="1" noDrilldown="1" noMove="1" noResize="1"/>
          </p:cNvGraphicFramePr>
          <p:nvPr>
            <p:extLst>
              <p:ext uri="{D42A27DB-BD31-4B8C-83A1-F6EECF244321}">
                <p14:modId xmlns:p14="http://schemas.microsoft.com/office/powerpoint/2010/main" val="2173229929"/>
              </p:ext>
            </p:extLst>
          </p:nvPr>
        </p:nvGraphicFramePr>
        <p:xfrm>
          <a:off x="1755648" y="7022592"/>
          <a:ext cx="26765505" cy="1554480"/>
        </p:xfrm>
        <a:graphic>
          <a:graphicData uri="http://schemas.openxmlformats.org/drawingml/2006/table">
            <a:tbl>
              <a:tblPr>
                <a:tableStyleId>{5C22544A-7EE6-4342-B048-85BDC9FD1C3A}</a:tableStyleId>
              </a:tblPr>
              <a:tblGrid>
                <a:gridCol w="8921835">
                  <a:extLst>
                    <a:ext uri="{9D8B030D-6E8A-4147-A177-3AD203B41FA5}">
                      <a16:colId xmlns:a16="http://schemas.microsoft.com/office/drawing/2014/main" val="20000"/>
                    </a:ext>
                  </a:extLst>
                </a:gridCol>
                <a:gridCol w="8921835">
                  <a:extLst>
                    <a:ext uri="{9D8B030D-6E8A-4147-A177-3AD203B41FA5}">
                      <a16:colId xmlns:a16="http://schemas.microsoft.com/office/drawing/2014/main" val="20001"/>
                    </a:ext>
                  </a:extLst>
                </a:gridCol>
                <a:gridCol w="8921835">
                  <a:extLst>
                    <a:ext uri="{9D8B030D-6E8A-4147-A177-3AD203B41FA5}">
                      <a16:colId xmlns:a16="http://schemas.microsoft.com/office/drawing/2014/main" val="20002"/>
                    </a:ext>
                  </a:extLst>
                </a:gridCol>
              </a:tblGrid>
              <a:tr h="370840">
                <a:tc>
                  <a:txBody>
                    <a:bodyPr/>
                    <a:lstStyle/>
                    <a:p>
                      <a:pPr algn="ctr"/>
                      <a:r>
                        <a:rPr lang="en-US" sz="4800" dirty="0">
                          <a:solidFill>
                            <a:schemeClr val="accent3">
                              <a:lumMod val="50000"/>
                            </a:schemeClr>
                          </a:solidFill>
                        </a:rPr>
                        <a:t>First</a:t>
                      </a:r>
                      <a:r>
                        <a:rPr lang="en-US" sz="4800" baseline="0" dirty="0">
                          <a:solidFill>
                            <a:schemeClr val="accent3">
                              <a:lumMod val="50000"/>
                            </a:schemeClr>
                          </a:solidFill>
                        </a:rPr>
                        <a:t> Name Last Name</a:t>
                      </a:r>
                    </a:p>
                    <a:p>
                      <a:pPr algn="ctr"/>
                      <a:r>
                        <a:rPr lang="en-US" sz="4800" baseline="0" dirty="0">
                          <a:solidFill>
                            <a:schemeClr val="accent3">
                              <a:lumMod val="50000"/>
                            </a:schemeClr>
                          </a:solidFill>
                        </a:rPr>
                        <a:t>Affiliation, Country</a:t>
                      </a:r>
                      <a:endParaRPr lang="en-US" sz="4800" dirty="0">
                        <a:solidFill>
                          <a:schemeClr val="accent3">
                            <a:lumMod val="50000"/>
                          </a:schemeClr>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4800" dirty="0">
                          <a:solidFill>
                            <a:schemeClr val="accent3">
                              <a:lumMod val="50000"/>
                            </a:schemeClr>
                          </a:solidFill>
                        </a:rPr>
                        <a:t>First</a:t>
                      </a:r>
                      <a:r>
                        <a:rPr lang="en-US" sz="4800" baseline="0" dirty="0">
                          <a:solidFill>
                            <a:schemeClr val="accent3">
                              <a:lumMod val="50000"/>
                            </a:schemeClr>
                          </a:solidFill>
                        </a:rPr>
                        <a:t> Name Last Name</a:t>
                      </a:r>
                    </a:p>
                    <a:p>
                      <a:pPr algn="ctr"/>
                      <a:r>
                        <a:rPr lang="en-US" sz="4800" baseline="0" dirty="0">
                          <a:solidFill>
                            <a:schemeClr val="accent3">
                              <a:lumMod val="50000"/>
                            </a:schemeClr>
                          </a:solidFill>
                        </a:rPr>
                        <a:t>Affiliation, Country</a:t>
                      </a:r>
                      <a:endParaRPr lang="en-US" sz="4800" dirty="0">
                        <a:solidFill>
                          <a:schemeClr val="accent3">
                            <a:lumMod val="50000"/>
                          </a:schemeClr>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4800" dirty="0">
                          <a:solidFill>
                            <a:schemeClr val="accent3">
                              <a:lumMod val="50000"/>
                            </a:schemeClr>
                          </a:solidFill>
                        </a:rPr>
                        <a:t>First</a:t>
                      </a:r>
                      <a:r>
                        <a:rPr lang="en-US" sz="4800" baseline="0" dirty="0">
                          <a:solidFill>
                            <a:schemeClr val="accent3">
                              <a:lumMod val="50000"/>
                            </a:schemeClr>
                          </a:solidFill>
                        </a:rPr>
                        <a:t> Name Last Name</a:t>
                      </a:r>
                    </a:p>
                    <a:p>
                      <a:pPr algn="ctr"/>
                      <a:r>
                        <a:rPr lang="en-US" sz="4800" baseline="0" dirty="0">
                          <a:solidFill>
                            <a:schemeClr val="accent3">
                              <a:lumMod val="50000"/>
                            </a:schemeClr>
                          </a:solidFill>
                        </a:rPr>
                        <a:t>Affiliation, Country</a:t>
                      </a:r>
                      <a:endParaRPr lang="en-US" sz="4800" dirty="0">
                        <a:solidFill>
                          <a:schemeClr val="accent3">
                            <a:lumMod val="50000"/>
                          </a:schemeClr>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27" name="Content Placeholder 2">
            <a:extLst>
              <a:ext uri="{FF2B5EF4-FFF2-40B4-BE49-F238E27FC236}">
                <a16:creationId xmlns:a16="http://schemas.microsoft.com/office/drawing/2014/main" id="{D1ABD1B9-279F-0857-F3CF-62A5BCAF68EC}"/>
              </a:ext>
            </a:extLst>
          </p:cNvPr>
          <p:cNvSpPr txBox="1">
            <a:spLocks/>
          </p:cNvSpPr>
          <p:nvPr/>
        </p:nvSpPr>
        <p:spPr>
          <a:xfrm>
            <a:off x="-785" y="20877938"/>
            <a:ext cx="15137999" cy="14080778"/>
          </a:xfrm>
          <a:prstGeom prst="rect">
            <a:avLst/>
          </a:prstGeom>
        </p:spPr>
        <p:txBody>
          <a:bodyPr vert="horz" lIns="720000" tIns="45720" rIns="360000" bIns="45720" rtlCol="0">
            <a:spAutoFit/>
          </a:bodyPr>
          <a:lstStyle>
            <a:lvl1pPr marL="756872" indent="-756872" algn="l" defTabSz="3027487" rtl="0" eaLnBrk="1" latinLnBrk="0" hangingPunct="1">
              <a:lnSpc>
                <a:spcPct val="90000"/>
              </a:lnSpc>
              <a:spcBef>
                <a:spcPts val="3311"/>
              </a:spcBef>
              <a:buFont typeface="Arial" panose="020B0604020202020204" pitchFamily="34" charset="0"/>
              <a:buChar char="•"/>
              <a:defRPr sz="6000" kern="1200" baseline="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5000"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4500"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480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480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pPr marL="0" indent="0">
              <a:lnSpc>
                <a:spcPct val="100000"/>
              </a:lnSpc>
              <a:spcBef>
                <a:spcPts val="3300"/>
              </a:spcBef>
              <a:buNone/>
            </a:pPr>
            <a:r>
              <a:rPr lang="en-US" altLang="en-US" b="1" dirty="0">
                <a:solidFill>
                  <a:srgbClr val="3D405B"/>
                </a:solidFill>
              </a:rPr>
              <a:t>Design of the poster</a:t>
            </a:r>
          </a:p>
          <a:p>
            <a:pPr marL="0" indent="0">
              <a:lnSpc>
                <a:spcPct val="100000"/>
              </a:lnSpc>
              <a:spcBef>
                <a:spcPts val="0"/>
              </a:spcBef>
              <a:spcAft>
                <a:spcPts val="3000"/>
              </a:spcAft>
              <a:buNone/>
            </a:pPr>
            <a:r>
              <a:rPr lang="en-US" altLang="en-US" sz="4800" dirty="0">
                <a:solidFill>
                  <a:srgbClr val="090909"/>
                </a:solidFill>
              </a:rPr>
              <a:t>Pictures, photographs, figures, graphics, workflow diagrams etc. are usually easier and more visually appealing, rather than long text blocks. Use colors! </a:t>
            </a:r>
          </a:p>
          <a:p>
            <a:pPr marL="0" indent="0">
              <a:lnSpc>
                <a:spcPct val="100000"/>
              </a:lnSpc>
              <a:spcBef>
                <a:spcPts val="0"/>
              </a:spcBef>
              <a:spcAft>
                <a:spcPts val="3000"/>
              </a:spcAft>
              <a:buNone/>
            </a:pPr>
            <a:r>
              <a:rPr lang="en-US" altLang="en-US" sz="4800" dirty="0">
                <a:solidFill>
                  <a:srgbClr val="090909"/>
                </a:solidFill>
              </a:rPr>
              <a:t>When you use text, it is better </a:t>
            </a:r>
            <a:r>
              <a:rPr lang="en-US" altLang="en-US" sz="4800" b="1" dirty="0">
                <a:solidFill>
                  <a:srgbClr val="090909"/>
                </a:solidFill>
              </a:rPr>
              <a:t>not to use smaller font sizes than the smallest ones used in this template (Calibri: 48 points).</a:t>
            </a:r>
            <a:r>
              <a:rPr lang="en-US" altLang="en-US" sz="4800" dirty="0">
                <a:solidFill>
                  <a:srgbClr val="090909"/>
                </a:solidFill>
              </a:rPr>
              <a:t> Your poster must be legible from a 5</a:t>
            </a:r>
            <a:r>
              <a:rPr lang="nl-BE" altLang="en-US" sz="4800" dirty="0">
                <a:solidFill>
                  <a:srgbClr val="090909"/>
                </a:solidFill>
              </a:rPr>
              <a:t> </a:t>
            </a:r>
            <a:r>
              <a:rPr lang="en-US" altLang="en-US" sz="4800" dirty="0">
                <a:solidFill>
                  <a:srgbClr val="090909"/>
                </a:solidFill>
              </a:rPr>
              <a:t>m distance. </a:t>
            </a:r>
            <a:endParaRPr lang="en-US" dirty="0">
              <a:solidFill>
                <a:srgbClr val="090909"/>
              </a:solidFill>
            </a:endParaRPr>
          </a:p>
          <a:p>
            <a:pPr marL="0" indent="0" defTabSz="914400">
              <a:lnSpc>
                <a:spcPct val="100000"/>
              </a:lnSpc>
              <a:spcBef>
                <a:spcPts val="0"/>
              </a:spcBef>
              <a:buFontTx/>
              <a:buNone/>
            </a:pPr>
            <a:r>
              <a:rPr lang="en-US" b="1" dirty="0">
                <a:solidFill>
                  <a:srgbClr val="3D405B"/>
                </a:solidFill>
              </a:rPr>
              <a:t>Template</a:t>
            </a:r>
          </a:p>
          <a:p>
            <a:pPr marL="0" indent="0">
              <a:lnSpc>
                <a:spcPct val="100000"/>
              </a:lnSpc>
              <a:spcBef>
                <a:spcPts val="0"/>
              </a:spcBef>
              <a:spcAft>
                <a:spcPts val="3300"/>
              </a:spcAft>
              <a:buNone/>
            </a:pPr>
            <a:r>
              <a:rPr lang="en-US" altLang="en-US" sz="4800" dirty="0">
                <a:solidFill>
                  <a:srgbClr val="090909"/>
                </a:solidFill>
              </a:rPr>
              <a:t>You are required to use the template of the CIRED 2023 conference. </a:t>
            </a:r>
            <a:r>
              <a:rPr lang="en-US" altLang="en-US" sz="4800" b="1" dirty="0">
                <a:solidFill>
                  <a:srgbClr val="090909"/>
                </a:solidFill>
              </a:rPr>
              <a:t>In the title section, change the text by your title and XXXX by your paper number.</a:t>
            </a:r>
          </a:p>
          <a:p>
            <a:pPr marL="0" indent="0" algn="ctr">
              <a:lnSpc>
                <a:spcPct val="100000"/>
              </a:lnSpc>
              <a:spcBef>
                <a:spcPts val="0"/>
              </a:spcBef>
              <a:spcAft>
                <a:spcPts val="3300"/>
              </a:spcAft>
              <a:buFont typeface="Arial" panose="020B0604020202020204" pitchFamily="34" charset="0"/>
              <a:buNone/>
            </a:pPr>
            <a:r>
              <a:rPr lang="en-US" altLang="en-US" sz="4800" b="1" dirty="0">
                <a:solidFill>
                  <a:srgbClr val="E07A5F"/>
                </a:solidFill>
              </a:rPr>
              <a:t>Do not forget to change the footer with your paper number and session number.</a:t>
            </a:r>
          </a:p>
          <a:p>
            <a:pPr marL="0" indent="0">
              <a:lnSpc>
                <a:spcPct val="100000"/>
              </a:lnSpc>
              <a:spcBef>
                <a:spcPts val="3300"/>
              </a:spcBef>
              <a:buFont typeface="Arial" panose="020B0604020202020204" pitchFamily="34" charset="0"/>
              <a:buNone/>
            </a:pPr>
            <a:endParaRPr lang="en-US" altLang="en-US" sz="4800" dirty="0"/>
          </a:p>
        </p:txBody>
      </p:sp>
      <p:pic>
        <p:nvPicPr>
          <p:cNvPr id="28" name="Picture 4" descr="Ã©sultat de recherche d'images pour &quot;printer icon&quot;">
            <a:extLst>
              <a:ext uri="{FF2B5EF4-FFF2-40B4-BE49-F238E27FC236}">
                <a16:creationId xmlns:a16="http://schemas.microsoft.com/office/drawing/2014/main" id="{51ADE8CC-31C4-C564-F8D1-508835057409}"/>
              </a:ext>
            </a:extLst>
          </p:cNvPr>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267813" y="17197321"/>
            <a:ext cx="4876800" cy="4876800"/>
          </a:xfrm>
          <a:prstGeom prst="rect">
            <a:avLst/>
          </a:prstGeom>
          <a:solidFill>
            <a:schemeClr val="bg1"/>
          </a:solidFill>
        </p:spPr>
      </p:pic>
      <p:sp>
        <p:nvSpPr>
          <p:cNvPr id="29" name="Content Placeholder 3">
            <a:extLst>
              <a:ext uri="{FF2B5EF4-FFF2-40B4-BE49-F238E27FC236}">
                <a16:creationId xmlns:a16="http://schemas.microsoft.com/office/drawing/2014/main" id="{5AD4762B-5C8D-B91B-599A-C7CE3AD1F935}"/>
              </a:ext>
            </a:extLst>
          </p:cNvPr>
          <p:cNvSpPr txBox="1">
            <a:spLocks/>
          </p:cNvSpPr>
          <p:nvPr/>
        </p:nvSpPr>
        <p:spPr>
          <a:xfrm>
            <a:off x="15138400" y="23556545"/>
            <a:ext cx="15137999" cy="15044118"/>
          </a:xfrm>
          <a:prstGeom prst="rect">
            <a:avLst/>
          </a:prstGeom>
        </p:spPr>
        <p:txBody>
          <a:bodyPr vert="horz" lIns="360000" tIns="45720" rIns="720000" bIns="45720" rtlCol="0">
            <a:spAutoFit/>
          </a:bodyPr>
          <a:lstStyle>
            <a:lvl1pPr marL="756872" indent="-756872" algn="l" defTabSz="3027487" rtl="0" eaLnBrk="1" latinLnBrk="0" hangingPunct="1">
              <a:lnSpc>
                <a:spcPct val="90000"/>
              </a:lnSpc>
              <a:spcBef>
                <a:spcPts val="3311"/>
              </a:spcBef>
              <a:buFont typeface="Arial" panose="020B0604020202020204" pitchFamily="34" charset="0"/>
              <a:buChar char="•"/>
              <a:defRPr sz="6000"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5000"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4500"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480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480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pPr marL="0" indent="0" defTabSz="914400">
              <a:lnSpc>
                <a:spcPct val="100000"/>
              </a:lnSpc>
              <a:spcBef>
                <a:spcPts val="0"/>
              </a:spcBef>
              <a:buNone/>
              <a:defRPr/>
            </a:pPr>
            <a:r>
              <a:rPr lang="en-US" altLang="en-US" b="1" dirty="0">
                <a:solidFill>
                  <a:srgbClr val="3D405B"/>
                </a:solidFill>
              </a:rPr>
              <a:t>E-poster</a:t>
            </a:r>
          </a:p>
          <a:p>
            <a:pPr marL="0" indent="0">
              <a:lnSpc>
                <a:spcPct val="100000"/>
              </a:lnSpc>
              <a:spcBef>
                <a:spcPts val="0"/>
              </a:spcBef>
              <a:spcAft>
                <a:spcPts val="3300"/>
              </a:spcAft>
              <a:buFont typeface="Arial" panose="020B0604020202020204" pitchFamily="34" charset="0"/>
              <a:buNone/>
            </a:pPr>
            <a:r>
              <a:rPr lang="en-US" altLang="en-US" sz="4800" dirty="0">
                <a:solidFill>
                  <a:srgbClr val="090909"/>
                </a:solidFill>
              </a:rPr>
              <a:t>For the first time, 10 e-poster touch screens will be available in the poster area for attendees to browse through all the posters of the conference. Those screens are not intended for every author to present their work. This is the reason why </a:t>
            </a:r>
            <a:r>
              <a:rPr lang="en-US" altLang="en-US" sz="4800" b="1" dirty="0">
                <a:solidFill>
                  <a:srgbClr val="090909"/>
                </a:solidFill>
              </a:rPr>
              <a:t>you still need to print your poster</a:t>
            </a:r>
            <a:r>
              <a:rPr lang="en-US" altLang="en-US" sz="4800" dirty="0">
                <a:solidFill>
                  <a:srgbClr val="090909"/>
                </a:solidFill>
              </a:rPr>
              <a:t>. Before the conference, you will receive a link to upload your poster. If you so wish, you can add </a:t>
            </a:r>
            <a:r>
              <a:rPr lang="en-US" altLang="en-US" sz="4800" b="1" dirty="0">
                <a:solidFill>
                  <a:srgbClr val="090909"/>
                </a:solidFill>
              </a:rPr>
              <a:t>extra content </a:t>
            </a:r>
            <a:r>
              <a:rPr lang="en-US" altLang="en-US" sz="4800" dirty="0">
                <a:solidFill>
                  <a:srgbClr val="090909"/>
                </a:solidFill>
              </a:rPr>
              <a:t>in the PowerPoint file as extra pages. </a:t>
            </a:r>
            <a:r>
              <a:rPr lang="en-US" altLang="en-US" sz="4800" b="1" dirty="0">
                <a:solidFill>
                  <a:srgbClr val="E07A5F"/>
                </a:solidFill>
              </a:rPr>
              <a:t>These extra pages should not be printed.</a:t>
            </a:r>
          </a:p>
          <a:p>
            <a:pPr marL="0" indent="0" defTabSz="914400">
              <a:lnSpc>
                <a:spcPct val="100000"/>
              </a:lnSpc>
              <a:spcBef>
                <a:spcPts val="0"/>
              </a:spcBef>
              <a:buNone/>
              <a:defRPr/>
            </a:pPr>
            <a:r>
              <a:rPr lang="en-US" altLang="en-US" b="1" dirty="0">
                <a:solidFill>
                  <a:srgbClr val="3D405B"/>
                </a:solidFill>
              </a:rPr>
              <a:t>File size</a:t>
            </a:r>
          </a:p>
          <a:p>
            <a:pPr marL="0" indent="0">
              <a:lnSpc>
                <a:spcPct val="110000"/>
              </a:lnSpc>
              <a:spcBef>
                <a:spcPts val="0"/>
              </a:spcBef>
              <a:spcAft>
                <a:spcPts val="3300"/>
              </a:spcAft>
              <a:buNone/>
            </a:pPr>
            <a:r>
              <a:rPr lang="en-US" altLang="en-US" sz="4800" dirty="0">
                <a:solidFill>
                  <a:srgbClr val="090909"/>
                </a:solidFill>
              </a:rPr>
              <a:t>The total PDF file size should </a:t>
            </a:r>
            <a:r>
              <a:rPr lang="en-US" altLang="en-US" sz="4800" b="1" dirty="0">
                <a:solidFill>
                  <a:srgbClr val="090909"/>
                </a:solidFill>
              </a:rPr>
              <a:t>not exceed 2 pages and 20 MB</a:t>
            </a:r>
            <a:r>
              <a:rPr lang="en-US" altLang="en-US" sz="4800" dirty="0">
                <a:solidFill>
                  <a:srgbClr val="090909"/>
                </a:solidFill>
              </a:rPr>
              <a:t>. </a:t>
            </a:r>
          </a:p>
          <a:p>
            <a:pPr marL="0" indent="0" defTabSz="914400">
              <a:lnSpc>
                <a:spcPct val="100000"/>
              </a:lnSpc>
              <a:spcBef>
                <a:spcPts val="0"/>
              </a:spcBef>
              <a:buNone/>
              <a:defRPr/>
            </a:pPr>
            <a:r>
              <a:rPr lang="en-US" altLang="en-US" b="1" dirty="0">
                <a:solidFill>
                  <a:srgbClr val="3D405B"/>
                </a:solidFill>
              </a:rPr>
              <a:t>Conclusion</a:t>
            </a:r>
          </a:p>
          <a:p>
            <a:pPr marL="0" indent="0">
              <a:lnSpc>
                <a:spcPct val="100000"/>
              </a:lnSpc>
              <a:spcBef>
                <a:spcPts val="0"/>
              </a:spcBef>
              <a:spcAft>
                <a:spcPts val="3300"/>
              </a:spcAft>
              <a:buNone/>
            </a:pPr>
            <a:r>
              <a:rPr lang="fr-BE" altLang="en-US" sz="4800" dirty="0">
                <a:solidFill>
                  <a:srgbClr val="090909"/>
                </a:solidFill>
              </a:rPr>
              <a:t>A </a:t>
            </a:r>
            <a:r>
              <a:rPr lang="fr-BE" altLang="en-US" sz="4800" dirty="0" err="1">
                <a:solidFill>
                  <a:srgbClr val="090909"/>
                </a:solidFill>
              </a:rPr>
              <a:t>great</a:t>
            </a:r>
            <a:r>
              <a:rPr lang="fr-BE" altLang="en-US" sz="4800" dirty="0">
                <a:solidFill>
                  <a:srgbClr val="090909"/>
                </a:solidFill>
              </a:rPr>
              <a:t> poster has to </a:t>
            </a:r>
            <a:r>
              <a:rPr lang="fr-BE" altLang="en-US" sz="4800" dirty="0" err="1">
                <a:solidFill>
                  <a:srgbClr val="090909"/>
                </a:solidFill>
              </a:rPr>
              <a:t>be</a:t>
            </a:r>
            <a:r>
              <a:rPr lang="fr-BE" altLang="en-US" sz="4800" dirty="0">
                <a:solidFill>
                  <a:srgbClr val="090909"/>
                </a:solidFill>
              </a:rPr>
              <a:t> </a:t>
            </a:r>
            <a:r>
              <a:rPr lang="fr-BE" altLang="en-US" sz="4800" dirty="0" err="1">
                <a:solidFill>
                  <a:srgbClr val="090909"/>
                </a:solidFill>
              </a:rPr>
              <a:t>readable</a:t>
            </a:r>
            <a:r>
              <a:rPr lang="fr-BE" altLang="en-US" sz="4800" dirty="0">
                <a:solidFill>
                  <a:srgbClr val="090909"/>
                </a:solidFill>
              </a:rPr>
              <a:t>, </a:t>
            </a:r>
            <a:r>
              <a:rPr lang="fr-BE" altLang="en-US" sz="4800" dirty="0" err="1">
                <a:solidFill>
                  <a:srgbClr val="090909"/>
                </a:solidFill>
              </a:rPr>
              <a:t>legible</a:t>
            </a:r>
            <a:r>
              <a:rPr lang="fr-BE" altLang="en-US" sz="4800" dirty="0">
                <a:solidFill>
                  <a:srgbClr val="090909"/>
                </a:solidFill>
              </a:rPr>
              <a:t>, </a:t>
            </a:r>
            <a:r>
              <a:rPr lang="fr-BE" altLang="en-US" sz="4800" dirty="0" err="1">
                <a:solidFill>
                  <a:srgbClr val="090909"/>
                </a:solidFill>
              </a:rPr>
              <a:t>well-organised</a:t>
            </a:r>
            <a:r>
              <a:rPr lang="fr-BE" altLang="en-US" sz="4800" dirty="0">
                <a:solidFill>
                  <a:srgbClr val="090909"/>
                </a:solidFill>
              </a:rPr>
              <a:t> and succinct. </a:t>
            </a:r>
          </a:p>
          <a:p>
            <a:pPr marL="0" indent="0" algn="ctr">
              <a:lnSpc>
                <a:spcPct val="100000"/>
              </a:lnSpc>
              <a:spcBef>
                <a:spcPts val="0"/>
              </a:spcBef>
              <a:spcAft>
                <a:spcPts val="3300"/>
              </a:spcAft>
              <a:buNone/>
            </a:pPr>
            <a:r>
              <a:rPr lang="en-US" altLang="en-US" sz="4800" dirty="0">
                <a:solidFill>
                  <a:srgbClr val="E07A5F"/>
                </a:solidFill>
              </a:rPr>
              <a:t>We are looking forward to seeing you in Rome!</a:t>
            </a:r>
            <a:endParaRPr lang="fr-FR" altLang="en-US" sz="4800" dirty="0">
              <a:solidFill>
                <a:srgbClr val="E07A5F"/>
              </a:solidFill>
            </a:endParaRPr>
          </a:p>
        </p:txBody>
      </p:sp>
      <p:pic>
        <p:nvPicPr>
          <p:cNvPr id="30" name="Picture 6" descr="Ã©sultat de recherche d'images pour &quot;icon graph&quot;">
            <a:extLst>
              <a:ext uri="{FF2B5EF4-FFF2-40B4-BE49-F238E27FC236}">
                <a16:creationId xmlns:a16="http://schemas.microsoft.com/office/drawing/2014/main" id="{28DB9D7E-CA23-F03A-B8D8-76D868AC79A7}"/>
              </a:ext>
            </a:extLst>
          </p:cNvPr>
          <p:cNvPicPr>
            <a:picLocks noChangeAspect="1" noChangeArrowheads="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brightnessContrast bright="20000" contrast="-40000"/>
                    </a14:imgEffect>
                  </a14:imgLayer>
                </a14:imgProps>
              </a:ext>
              <a:ext uri="{28A0092B-C50C-407E-A947-70E740481C1C}">
                <a14:useLocalDpi xmlns:a14="http://schemas.microsoft.com/office/drawing/2010/main" val="0"/>
              </a:ext>
            </a:extLst>
          </a:blip>
          <a:srcRect l="19867" t="24000" r="22517" b="22158"/>
          <a:stretch/>
        </p:blipFill>
        <p:spPr bwMode="auto">
          <a:xfrm>
            <a:off x="3887577" y="33807339"/>
            <a:ext cx="7361273" cy="6833503"/>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Presenting">
            <a:extLst>
              <a:ext uri="{FF2B5EF4-FFF2-40B4-BE49-F238E27FC236}">
                <a16:creationId xmlns:a16="http://schemas.microsoft.com/office/drawing/2014/main" id="{21769BE8-C616-3250-D605-E6A0C2AC67B1}"/>
              </a:ext>
            </a:extLst>
          </p:cNvPr>
          <p:cNvPicPr>
            <a:picLocks noChangeAspect="1" noChangeArrowheads="1"/>
          </p:cNvPicPr>
          <p:nvPr/>
        </p:nvPicPr>
        <p:blipFill>
          <a:blip r:embed="rId6">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510957" y="14520484"/>
            <a:ext cx="8115300" cy="4572000"/>
          </a:xfrm>
          <a:prstGeom prst="rect">
            <a:avLst/>
          </a:prstGeom>
          <a:noFill/>
          <a:extLst>
            <a:ext uri="{909E8E84-426E-40DD-AFC4-6F175D3DCCD1}">
              <a14:hiddenFill xmlns:a14="http://schemas.microsoft.com/office/drawing/2010/main">
                <a:solidFill>
                  <a:srgbClr val="FFFFFF"/>
                </a:solidFill>
              </a14:hiddenFill>
            </a:ext>
          </a:extLst>
        </p:spPr>
      </p:pic>
      <p:sp>
        <p:nvSpPr>
          <p:cNvPr id="32" name="TextBox 7">
            <a:extLst>
              <a:ext uri="{FF2B5EF4-FFF2-40B4-BE49-F238E27FC236}">
                <a16:creationId xmlns:a16="http://schemas.microsoft.com/office/drawing/2014/main" id="{93D10EA8-656D-7803-690E-3D8241AC56F9}"/>
              </a:ext>
            </a:extLst>
          </p:cNvPr>
          <p:cNvSpPr txBox="1"/>
          <p:nvPr/>
        </p:nvSpPr>
        <p:spPr>
          <a:xfrm>
            <a:off x="2783699" y="19323045"/>
            <a:ext cx="9569030" cy="707886"/>
          </a:xfrm>
          <a:prstGeom prst="rect">
            <a:avLst/>
          </a:prstGeom>
          <a:noFill/>
        </p:spPr>
        <p:txBody>
          <a:bodyPr wrap="none" rtlCol="0">
            <a:spAutoFit/>
          </a:bodyPr>
          <a:lstStyle/>
          <a:p>
            <a:pPr algn="ctr"/>
            <a:r>
              <a:rPr lang="en-US" sz="4000" dirty="0"/>
              <a:t>Figure 1 – An example of a person presenting</a:t>
            </a:r>
          </a:p>
        </p:txBody>
      </p:sp>
      <p:sp>
        <p:nvSpPr>
          <p:cNvPr id="33" name="TextBox 14">
            <a:extLst>
              <a:ext uri="{FF2B5EF4-FFF2-40B4-BE49-F238E27FC236}">
                <a16:creationId xmlns:a16="http://schemas.microsoft.com/office/drawing/2014/main" id="{15CD4000-B9A9-B9B8-640F-DB64AE3FDC52}"/>
              </a:ext>
            </a:extLst>
          </p:cNvPr>
          <p:cNvSpPr txBox="1"/>
          <p:nvPr/>
        </p:nvSpPr>
        <p:spPr>
          <a:xfrm>
            <a:off x="5191247" y="40286899"/>
            <a:ext cx="4753930" cy="707886"/>
          </a:xfrm>
          <a:prstGeom prst="rect">
            <a:avLst/>
          </a:prstGeom>
          <a:noFill/>
        </p:spPr>
        <p:txBody>
          <a:bodyPr wrap="none" rtlCol="0">
            <a:spAutoFit/>
          </a:bodyPr>
          <a:lstStyle/>
          <a:p>
            <a:pPr algn="ctr"/>
            <a:r>
              <a:rPr lang="en-US" sz="4000" dirty="0"/>
              <a:t>Figure 2 – A bar graph</a:t>
            </a:r>
          </a:p>
        </p:txBody>
      </p:sp>
      <p:sp>
        <p:nvSpPr>
          <p:cNvPr id="34" name="TextBox 15">
            <a:extLst>
              <a:ext uri="{FF2B5EF4-FFF2-40B4-BE49-F238E27FC236}">
                <a16:creationId xmlns:a16="http://schemas.microsoft.com/office/drawing/2014/main" id="{962603B7-3C92-F4BD-887D-AA74CE1EAC42}"/>
              </a:ext>
            </a:extLst>
          </p:cNvPr>
          <p:cNvSpPr txBox="1"/>
          <p:nvPr/>
        </p:nvSpPr>
        <p:spPr>
          <a:xfrm>
            <a:off x="17666917" y="22074121"/>
            <a:ext cx="10078592" cy="1323439"/>
          </a:xfrm>
          <a:prstGeom prst="rect">
            <a:avLst/>
          </a:prstGeom>
          <a:noFill/>
        </p:spPr>
        <p:txBody>
          <a:bodyPr wrap="square" rtlCol="0">
            <a:spAutoFit/>
          </a:bodyPr>
          <a:lstStyle/>
          <a:p>
            <a:pPr algn="ctr"/>
            <a:r>
              <a:rPr lang="en-US" sz="4000" dirty="0"/>
              <a:t>Figure 3 – Do not forget to print your poster which is the first page of this template</a:t>
            </a:r>
          </a:p>
        </p:txBody>
      </p:sp>
    </p:spTree>
    <p:extLst>
      <p:ext uri="{BB962C8B-B14F-4D97-AF65-F5344CB8AC3E}">
        <p14:creationId xmlns:p14="http://schemas.microsoft.com/office/powerpoint/2010/main" val="4009769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EA8A2E30-491A-9206-5102-9135521CBD5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30275213" cy="3848298"/>
          </a:xfrm>
          <a:prstGeom prst="rect">
            <a:avLst/>
          </a:prstGeom>
        </p:spPr>
      </p:pic>
      <p:sp>
        <p:nvSpPr>
          <p:cNvPr id="6" name="Rectangle 5">
            <a:extLst>
              <a:ext uri="{FF2B5EF4-FFF2-40B4-BE49-F238E27FC236}">
                <a16:creationId xmlns:a16="http://schemas.microsoft.com/office/drawing/2014/main" id="{AC5902CF-45BF-B93A-2D4A-9DDBC630BC8C}"/>
              </a:ext>
            </a:extLst>
          </p:cNvPr>
          <p:cNvSpPr>
            <a:spLocks noGrp="1" noRot="1" noMove="1" noResize="1" noEditPoints="1" noAdjustHandles="1" noChangeArrowheads="1" noChangeShapeType="1"/>
          </p:cNvSpPr>
          <p:nvPr/>
        </p:nvSpPr>
        <p:spPr>
          <a:xfrm>
            <a:off x="0" y="41835575"/>
            <a:ext cx="30275213" cy="9681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7" name="ZoneTexte 6">
            <a:extLst>
              <a:ext uri="{FF2B5EF4-FFF2-40B4-BE49-F238E27FC236}">
                <a16:creationId xmlns:a16="http://schemas.microsoft.com/office/drawing/2014/main" id="{D0ED0A4B-32A8-637E-5F3D-809FBB32E897}"/>
              </a:ext>
            </a:extLst>
          </p:cNvPr>
          <p:cNvSpPr txBox="1">
            <a:spLocks noGrp="1" noRot="1" noMove="1" noResize="1" noEditPoints="1" noAdjustHandles="1" noChangeArrowheads="1" noChangeShapeType="1"/>
          </p:cNvSpPr>
          <p:nvPr/>
        </p:nvSpPr>
        <p:spPr>
          <a:xfrm>
            <a:off x="310313" y="41968034"/>
            <a:ext cx="25733931" cy="703269"/>
          </a:xfrm>
          <a:prstGeom prst="rect">
            <a:avLst/>
          </a:prstGeom>
          <a:noFill/>
        </p:spPr>
        <p:txBody>
          <a:bodyPr wrap="square" rtlCol="0">
            <a:spAutoFit/>
          </a:bodyPr>
          <a:lstStyle/>
          <a:p>
            <a:r>
              <a:rPr lang="fr-BE" sz="3970" dirty="0">
                <a:solidFill>
                  <a:srgbClr val="3D405B"/>
                </a:solidFill>
              </a:rPr>
              <a:t>CIRED 2023 Poster Session – Paper XXXX – Session YY</a:t>
            </a:r>
          </a:p>
        </p:txBody>
      </p:sp>
      <p:sp>
        <p:nvSpPr>
          <p:cNvPr id="23" name="Title 1">
            <a:extLst>
              <a:ext uri="{FF2B5EF4-FFF2-40B4-BE49-F238E27FC236}">
                <a16:creationId xmlns:a16="http://schemas.microsoft.com/office/drawing/2014/main" id="{53275445-1344-1CED-2CA3-7DD79BB40C16}"/>
              </a:ext>
            </a:extLst>
          </p:cNvPr>
          <p:cNvSpPr txBox="1">
            <a:spLocks noGrp="1" noRot="1" noMove="1" noResize="1" noEditPoints="1" noAdjustHandles="1" noChangeArrowheads="1" noChangeShapeType="1"/>
          </p:cNvSpPr>
          <p:nvPr/>
        </p:nvSpPr>
        <p:spPr>
          <a:xfrm>
            <a:off x="594361" y="5119349"/>
            <a:ext cx="29086492" cy="1685077"/>
          </a:xfrm>
          <a:prstGeom prst="rect">
            <a:avLst/>
          </a:prstGeom>
        </p:spPr>
        <p:txBody>
          <a:bodyPr>
            <a:spAutoFit/>
          </a:bodyPr>
          <a:lst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a:lstStyle>
          <a:p>
            <a:pPr algn="ctr"/>
            <a:r>
              <a:rPr lang="en-US" sz="11500" b="1" dirty="0">
                <a:solidFill>
                  <a:srgbClr val="3D405B"/>
                </a:solidFill>
              </a:rPr>
              <a:t>XXXX – How to make a nice poster for CIRED 2023</a:t>
            </a:r>
          </a:p>
        </p:txBody>
      </p:sp>
      <p:graphicFrame>
        <p:nvGraphicFramePr>
          <p:cNvPr id="26" name="Content Placeholder 3">
            <a:extLst>
              <a:ext uri="{FF2B5EF4-FFF2-40B4-BE49-F238E27FC236}">
                <a16:creationId xmlns:a16="http://schemas.microsoft.com/office/drawing/2014/main" id="{C26364BB-691E-0A32-1B31-8CC495798BEF}"/>
              </a:ext>
            </a:extLst>
          </p:cNvPr>
          <p:cNvGraphicFramePr>
            <a:graphicFrameLocks noGrp="1" noDrilldown="1" noMove="1" noResize="1"/>
          </p:cNvGraphicFramePr>
          <p:nvPr>
            <p:extLst>
              <p:ext uri="{D42A27DB-BD31-4B8C-83A1-F6EECF244321}">
                <p14:modId xmlns:p14="http://schemas.microsoft.com/office/powerpoint/2010/main" val="647609395"/>
              </p:ext>
            </p:extLst>
          </p:nvPr>
        </p:nvGraphicFramePr>
        <p:xfrm>
          <a:off x="1755648" y="7022592"/>
          <a:ext cx="26765505" cy="1554480"/>
        </p:xfrm>
        <a:graphic>
          <a:graphicData uri="http://schemas.openxmlformats.org/drawingml/2006/table">
            <a:tbl>
              <a:tblPr>
                <a:tableStyleId>{5C22544A-7EE6-4342-B048-85BDC9FD1C3A}</a:tableStyleId>
              </a:tblPr>
              <a:tblGrid>
                <a:gridCol w="8921835">
                  <a:extLst>
                    <a:ext uri="{9D8B030D-6E8A-4147-A177-3AD203B41FA5}">
                      <a16:colId xmlns:a16="http://schemas.microsoft.com/office/drawing/2014/main" val="20000"/>
                    </a:ext>
                  </a:extLst>
                </a:gridCol>
                <a:gridCol w="8921835">
                  <a:extLst>
                    <a:ext uri="{9D8B030D-6E8A-4147-A177-3AD203B41FA5}">
                      <a16:colId xmlns:a16="http://schemas.microsoft.com/office/drawing/2014/main" val="20001"/>
                    </a:ext>
                  </a:extLst>
                </a:gridCol>
                <a:gridCol w="8921835">
                  <a:extLst>
                    <a:ext uri="{9D8B030D-6E8A-4147-A177-3AD203B41FA5}">
                      <a16:colId xmlns:a16="http://schemas.microsoft.com/office/drawing/2014/main" val="20002"/>
                    </a:ext>
                  </a:extLst>
                </a:gridCol>
              </a:tblGrid>
              <a:tr h="370840">
                <a:tc>
                  <a:txBody>
                    <a:bodyPr/>
                    <a:lstStyle/>
                    <a:p>
                      <a:pPr algn="ctr"/>
                      <a:r>
                        <a:rPr lang="en-US" sz="4800" dirty="0">
                          <a:solidFill>
                            <a:schemeClr val="accent3">
                              <a:lumMod val="50000"/>
                            </a:schemeClr>
                          </a:solidFill>
                        </a:rPr>
                        <a:t>First</a:t>
                      </a:r>
                      <a:r>
                        <a:rPr lang="en-US" sz="4800" baseline="0" dirty="0">
                          <a:solidFill>
                            <a:schemeClr val="accent3">
                              <a:lumMod val="50000"/>
                            </a:schemeClr>
                          </a:solidFill>
                        </a:rPr>
                        <a:t> Name Last Name</a:t>
                      </a:r>
                    </a:p>
                    <a:p>
                      <a:pPr algn="ctr"/>
                      <a:r>
                        <a:rPr lang="en-US" sz="4800" baseline="0" dirty="0">
                          <a:solidFill>
                            <a:schemeClr val="accent3">
                              <a:lumMod val="50000"/>
                            </a:schemeClr>
                          </a:solidFill>
                        </a:rPr>
                        <a:t>Affiliation, Country</a:t>
                      </a:r>
                      <a:endParaRPr lang="en-US" sz="4800" dirty="0">
                        <a:solidFill>
                          <a:schemeClr val="accent3">
                            <a:lumMod val="50000"/>
                          </a:schemeClr>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4800" dirty="0">
                          <a:solidFill>
                            <a:schemeClr val="accent3">
                              <a:lumMod val="50000"/>
                            </a:schemeClr>
                          </a:solidFill>
                        </a:rPr>
                        <a:t>First</a:t>
                      </a:r>
                      <a:r>
                        <a:rPr lang="en-US" sz="4800" baseline="0" dirty="0">
                          <a:solidFill>
                            <a:schemeClr val="accent3">
                              <a:lumMod val="50000"/>
                            </a:schemeClr>
                          </a:solidFill>
                        </a:rPr>
                        <a:t> Name Last Name</a:t>
                      </a:r>
                    </a:p>
                    <a:p>
                      <a:pPr algn="ctr"/>
                      <a:r>
                        <a:rPr lang="en-US" sz="4800" baseline="0" dirty="0">
                          <a:solidFill>
                            <a:schemeClr val="accent3">
                              <a:lumMod val="50000"/>
                            </a:schemeClr>
                          </a:solidFill>
                        </a:rPr>
                        <a:t>Affiliation, Country</a:t>
                      </a:r>
                      <a:endParaRPr lang="en-US" sz="4800" dirty="0">
                        <a:solidFill>
                          <a:schemeClr val="accent3">
                            <a:lumMod val="50000"/>
                          </a:schemeClr>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4800" dirty="0">
                          <a:solidFill>
                            <a:schemeClr val="accent3">
                              <a:lumMod val="50000"/>
                            </a:schemeClr>
                          </a:solidFill>
                        </a:rPr>
                        <a:t>First</a:t>
                      </a:r>
                      <a:r>
                        <a:rPr lang="en-US" sz="4800" baseline="0" dirty="0">
                          <a:solidFill>
                            <a:schemeClr val="accent3">
                              <a:lumMod val="50000"/>
                            </a:schemeClr>
                          </a:solidFill>
                        </a:rPr>
                        <a:t> Name Last Name</a:t>
                      </a:r>
                    </a:p>
                    <a:p>
                      <a:pPr algn="ctr"/>
                      <a:r>
                        <a:rPr lang="en-US" sz="4800" baseline="0" dirty="0">
                          <a:solidFill>
                            <a:schemeClr val="accent3">
                              <a:lumMod val="50000"/>
                            </a:schemeClr>
                          </a:solidFill>
                        </a:rPr>
                        <a:t>Affiliation, Country</a:t>
                      </a:r>
                      <a:endParaRPr lang="en-US" sz="4800" dirty="0">
                        <a:solidFill>
                          <a:schemeClr val="accent3">
                            <a:lumMod val="50000"/>
                          </a:schemeClr>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2" name="Content Placeholder 2">
            <a:extLst>
              <a:ext uri="{FF2B5EF4-FFF2-40B4-BE49-F238E27FC236}">
                <a16:creationId xmlns:a16="http://schemas.microsoft.com/office/drawing/2014/main" id="{B3D7F61E-62EC-8231-5F9C-5F2DC7E583B3}"/>
              </a:ext>
            </a:extLst>
          </p:cNvPr>
          <p:cNvSpPr txBox="1">
            <a:spLocks/>
          </p:cNvSpPr>
          <p:nvPr/>
        </p:nvSpPr>
        <p:spPr>
          <a:xfrm>
            <a:off x="0" y="9438800"/>
            <a:ext cx="30275213" cy="1938992"/>
          </a:xfrm>
          <a:prstGeom prst="rect">
            <a:avLst/>
          </a:prstGeom>
        </p:spPr>
        <p:txBody>
          <a:bodyPr wrap="square" lIns="720000" rIns="720000">
            <a:spAutoFit/>
          </a:bodyPr>
          <a:lst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pPr marL="0" indent="0" defTabSz="914400">
              <a:lnSpc>
                <a:spcPct val="100000"/>
              </a:lnSpc>
              <a:spcBef>
                <a:spcPts val="0"/>
              </a:spcBef>
              <a:buFontTx/>
              <a:buNone/>
              <a:defRPr/>
            </a:pPr>
            <a:r>
              <a:rPr lang="en-US" sz="6000" dirty="0">
                <a:solidFill>
                  <a:srgbClr val="090909"/>
                </a:solidFill>
              </a:rPr>
              <a:t>Extra content that you would not print but would like to be visible on the e-poster touch screens in the poster area.</a:t>
            </a:r>
            <a:endParaRPr lang="en-US" altLang="en-US" sz="6000" dirty="0">
              <a:solidFill>
                <a:srgbClr val="090909"/>
              </a:solidFill>
            </a:endParaRPr>
          </a:p>
        </p:txBody>
      </p:sp>
      <p:sp>
        <p:nvSpPr>
          <p:cNvPr id="3" name="TextBox 10">
            <a:extLst>
              <a:ext uri="{FF2B5EF4-FFF2-40B4-BE49-F238E27FC236}">
                <a16:creationId xmlns:a16="http://schemas.microsoft.com/office/drawing/2014/main" id="{05895714-BEAF-F8A0-078D-86022573408F}"/>
              </a:ext>
            </a:extLst>
          </p:cNvPr>
          <p:cNvSpPr txBox="1"/>
          <p:nvPr/>
        </p:nvSpPr>
        <p:spPr>
          <a:xfrm>
            <a:off x="5000504" y="12491829"/>
            <a:ext cx="20274204" cy="1446550"/>
          </a:xfrm>
          <a:prstGeom prst="rect">
            <a:avLst/>
          </a:prstGeom>
          <a:noFill/>
        </p:spPr>
        <p:txBody>
          <a:bodyPr wrap="none" rtlCol="0">
            <a:spAutoFit/>
          </a:bodyPr>
          <a:lstStyle/>
          <a:p>
            <a:pPr algn="ctr"/>
            <a:r>
              <a:rPr lang="en-US" sz="8800" dirty="0">
                <a:solidFill>
                  <a:srgbClr val="090909"/>
                </a:solidFill>
              </a:rPr>
              <a:t>Print only the first page, not the extra pages</a:t>
            </a:r>
          </a:p>
        </p:txBody>
      </p:sp>
      <p:pic>
        <p:nvPicPr>
          <p:cNvPr id="4" name="Picture 2" descr="Ã©sultat de recherche d'images pour &quot;complex process diagram&quot;">
            <a:extLst>
              <a:ext uri="{FF2B5EF4-FFF2-40B4-BE49-F238E27FC236}">
                <a16:creationId xmlns:a16="http://schemas.microsoft.com/office/drawing/2014/main" id="{1466B1EE-2F35-8792-1BC0-BE0CE523D5C5}"/>
              </a:ext>
            </a:extLst>
          </p:cNvPr>
          <p:cNvPicPr>
            <a:picLocks noChangeAspect="1" noChangeArrowheads="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847969" y="16244558"/>
            <a:ext cx="14579274" cy="20768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164639"/>
      </p:ext>
    </p:extLst>
  </p:cSld>
  <p:clrMapOvr>
    <a:masterClrMapping/>
  </p:clrMapOvr>
</p:sld>
</file>

<file path=ppt/theme/theme1.xml><?xml version="1.0" encoding="utf-8"?>
<a:theme xmlns:a="http://schemas.openxmlformats.org/drawingml/2006/main" name="Thème Office">
  <a:themeElements>
    <a:clrScheme name="Personnalisé 1">
      <a:dk1>
        <a:srgbClr val="090909"/>
      </a:dk1>
      <a:lt1>
        <a:srgbClr val="FFFFFF"/>
      </a:lt1>
      <a:dk2>
        <a:srgbClr val="3D405B"/>
      </a:dk2>
      <a:lt2>
        <a:srgbClr val="F7F7F7"/>
      </a:lt2>
      <a:accent1>
        <a:srgbClr val="E07A5F"/>
      </a:accent1>
      <a:accent2>
        <a:srgbClr val="81B29A"/>
      </a:accent2>
      <a:accent3>
        <a:srgbClr val="C3BBB1"/>
      </a:accent3>
      <a:accent4>
        <a:srgbClr val="3D405B"/>
      </a:accent4>
      <a:accent5>
        <a:srgbClr val="E3B319"/>
      </a:accent5>
      <a:accent6>
        <a:srgbClr val="174190"/>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517</Words>
  <Application>Microsoft Office PowerPoint</Application>
  <PresentationFormat>Personnalisé</PresentationFormat>
  <Paragraphs>39</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Office</dc:creator>
  <cp:lastModifiedBy>Office</cp:lastModifiedBy>
  <cp:revision>6</cp:revision>
  <dcterms:created xsi:type="dcterms:W3CDTF">2022-11-03T14:35:48Z</dcterms:created>
  <dcterms:modified xsi:type="dcterms:W3CDTF">2023-04-14T12:12:15Z</dcterms:modified>
</cp:coreProperties>
</file>